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59F0B86-4825-4098-A735-C818EF5BE403}" type="datetimeFigureOut">
              <a:rPr lang="en-US" smtClean="0"/>
              <a:pPr/>
              <a:t>5/25/2012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934C7B7-1EB4-4E54-B029-3D931A48040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9F0B86-4825-4098-A735-C818EF5BE403}" type="datetimeFigureOut">
              <a:rPr lang="en-US" smtClean="0"/>
              <a:pPr/>
              <a:t>5/25/2012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34C7B7-1EB4-4E54-B029-3D931A4804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9F0B86-4825-4098-A735-C818EF5BE403}" type="datetimeFigureOut">
              <a:rPr lang="en-US" smtClean="0"/>
              <a:pPr/>
              <a:t>5/25/2012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34C7B7-1EB4-4E54-B029-3D931A4804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9F0B86-4825-4098-A735-C818EF5BE403}" type="datetimeFigureOut">
              <a:rPr lang="en-US" smtClean="0"/>
              <a:pPr/>
              <a:t>5/25/2012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34C7B7-1EB4-4E54-B029-3D931A48040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59F0B86-4825-4098-A735-C818EF5BE403}" type="datetimeFigureOut">
              <a:rPr lang="en-US" smtClean="0"/>
              <a:pPr/>
              <a:t>5/25/2012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934C7B7-1EB4-4E54-B029-3D931A48040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59F0B86-4825-4098-A735-C818EF5BE403}" type="datetimeFigureOut">
              <a:rPr lang="en-US" smtClean="0"/>
              <a:pPr/>
              <a:t>5/25/2012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34C7B7-1EB4-4E54-B029-3D931A48040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59F0B86-4825-4098-A735-C818EF5BE403}" type="datetimeFigureOut">
              <a:rPr lang="en-US" smtClean="0"/>
              <a:pPr/>
              <a:t>5/25/2012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34C7B7-1EB4-4E54-B029-3D931A48040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59F0B86-4825-4098-A735-C818EF5BE403}" type="datetimeFigureOut">
              <a:rPr lang="en-US" smtClean="0"/>
              <a:pPr/>
              <a:t>5/25/2012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34C7B7-1EB4-4E54-B029-3D931A48040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9F0B86-4825-4098-A735-C818EF5BE403}" type="datetimeFigureOut">
              <a:rPr lang="en-US" smtClean="0"/>
              <a:pPr/>
              <a:t>5/25/2012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34C7B7-1EB4-4E54-B029-3D931A4804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59F0B86-4825-4098-A735-C818EF5BE403}" type="datetimeFigureOut">
              <a:rPr lang="en-US" smtClean="0"/>
              <a:pPr/>
              <a:t>5/25/2012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34C7B7-1EB4-4E54-B029-3D931A48040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59F0B86-4825-4098-A735-C818EF5BE403}" type="datetimeFigureOut">
              <a:rPr lang="en-US" smtClean="0"/>
              <a:pPr/>
              <a:t>5/25/2012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34C7B7-1EB4-4E54-B029-3D931A48040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59F0B86-4825-4098-A735-C818EF5BE403}" type="datetimeFigureOut">
              <a:rPr lang="en-US" smtClean="0"/>
              <a:pPr/>
              <a:t>5/25/2012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934C7B7-1EB4-4E54-B029-3D931A48040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18" Type="http://schemas.openxmlformats.org/officeDocument/2006/relationships/image" Target="../media/image18.jpeg"/><Relationship Id="rId26" Type="http://schemas.openxmlformats.org/officeDocument/2006/relationships/image" Target="../media/image26.jpeg"/><Relationship Id="rId3" Type="http://schemas.openxmlformats.org/officeDocument/2006/relationships/image" Target="../media/image3.jpeg"/><Relationship Id="rId21" Type="http://schemas.openxmlformats.org/officeDocument/2006/relationships/image" Target="../media/image21.jpeg"/><Relationship Id="rId7" Type="http://schemas.openxmlformats.org/officeDocument/2006/relationships/image" Target="../media/image7.jpeg"/><Relationship Id="rId12" Type="http://schemas.openxmlformats.org/officeDocument/2006/relationships/image" Target="../media/image12.jpeg"/><Relationship Id="rId17" Type="http://schemas.openxmlformats.org/officeDocument/2006/relationships/image" Target="../media/image17.jpeg"/><Relationship Id="rId25" Type="http://schemas.openxmlformats.org/officeDocument/2006/relationships/image" Target="../media/image25.jpeg"/><Relationship Id="rId2" Type="http://schemas.openxmlformats.org/officeDocument/2006/relationships/image" Target="../media/image2.jpeg"/><Relationship Id="rId16" Type="http://schemas.openxmlformats.org/officeDocument/2006/relationships/image" Target="../media/image16.jpeg"/><Relationship Id="rId20" Type="http://schemas.openxmlformats.org/officeDocument/2006/relationships/image" Target="../media/image20.jpeg"/><Relationship Id="rId1" Type="http://schemas.openxmlformats.org/officeDocument/2006/relationships/slideLayout" Target="../slideLayouts/slideLayout6.xml"/><Relationship Id="rId6" Type="http://schemas.openxmlformats.org/officeDocument/2006/relationships/image" Target="../media/image6.jpeg"/><Relationship Id="rId11" Type="http://schemas.openxmlformats.org/officeDocument/2006/relationships/image" Target="../media/image11.jpeg"/><Relationship Id="rId24" Type="http://schemas.openxmlformats.org/officeDocument/2006/relationships/image" Target="../media/image24.jpeg"/><Relationship Id="rId5" Type="http://schemas.openxmlformats.org/officeDocument/2006/relationships/image" Target="../media/image5.jpeg"/><Relationship Id="rId15" Type="http://schemas.openxmlformats.org/officeDocument/2006/relationships/image" Target="../media/image15.jpeg"/><Relationship Id="rId23" Type="http://schemas.openxmlformats.org/officeDocument/2006/relationships/image" Target="../media/image23.jpeg"/><Relationship Id="rId10" Type="http://schemas.openxmlformats.org/officeDocument/2006/relationships/image" Target="../media/image10.jpeg"/><Relationship Id="rId19" Type="http://schemas.openxmlformats.org/officeDocument/2006/relationships/image" Target="../media/image19.jpeg"/><Relationship Id="rId4" Type="http://schemas.openxmlformats.org/officeDocument/2006/relationships/image" Target="../media/image4.jpeg"/><Relationship Id="rId9" Type="http://schemas.openxmlformats.org/officeDocument/2006/relationships/image" Target="../media/image9.jpeg"/><Relationship Id="rId14" Type="http://schemas.openxmlformats.org/officeDocument/2006/relationships/image" Target="../media/image14.jpeg"/><Relationship Id="rId22" Type="http://schemas.openxmlformats.org/officeDocument/2006/relationships/image" Target="../media/image22.jpeg"/></Relationships>
</file>

<file path=ppt/slides/_rels/slide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6.xml"/><Relationship Id="rId4" Type="http://schemas.openxmlformats.org/officeDocument/2006/relationships/image" Target="../media/image3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Fractions Adventures</a:t>
            </a:r>
            <a:endParaRPr lang="en-US" dirty="0"/>
          </a:p>
        </p:txBody>
      </p:sp>
      <p:sp>
        <p:nvSpPr>
          <p:cNvPr id="3" name="Subtitle 2"/>
          <p:cNvSpPr>
            <a:spLocks noGrp="1"/>
          </p:cNvSpPr>
          <p:nvPr>
            <p:ph type="subTitle" idx="1"/>
          </p:nvPr>
        </p:nvSpPr>
        <p:spPr/>
        <p:txBody>
          <a:bodyPr/>
          <a:lstStyle/>
          <a:p>
            <a:r>
              <a:rPr lang="en-US" dirty="0" smtClean="0"/>
              <a:t>Fraction Masters </a:t>
            </a:r>
            <a:r>
              <a:rPr lang="en-US" dirty="0" smtClean="0"/>
              <a:t>3</a:t>
            </a:r>
          </a:p>
          <a:p>
            <a:r>
              <a:rPr lang="en-US" dirty="0" smtClean="0"/>
              <a:t>James, William, </a:t>
            </a:r>
            <a:r>
              <a:rPr lang="en-US" smtClean="0"/>
              <a:t>and Trey</a:t>
            </a:r>
            <a:endParaRPr lang="en-US" dirty="0"/>
          </a:p>
        </p:txBody>
      </p:sp>
      <p:sp>
        <p:nvSpPr>
          <p:cNvPr id="4" name="5-Point Star 3"/>
          <p:cNvSpPr/>
          <p:nvPr/>
        </p:nvSpPr>
        <p:spPr>
          <a:xfrm>
            <a:off x="304800" y="228600"/>
            <a:ext cx="914400" cy="914400"/>
          </a:xfrm>
          <a:prstGeom prst="star5">
            <a:avLst/>
          </a:prstGeom>
          <a:solidFill>
            <a:srgbClr val="FF0000"/>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 name="5-Point Star 4"/>
          <p:cNvSpPr/>
          <p:nvPr/>
        </p:nvSpPr>
        <p:spPr>
          <a:xfrm>
            <a:off x="8077200" y="228600"/>
            <a:ext cx="914400" cy="914400"/>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p:cNvSpPr/>
          <p:nvPr/>
        </p:nvSpPr>
        <p:spPr>
          <a:xfrm>
            <a:off x="304800" y="5867400"/>
            <a:ext cx="685800" cy="838200"/>
          </a:xfrm>
          <a:prstGeom prst="star5">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5-Point Star 6"/>
          <p:cNvSpPr/>
          <p:nvPr/>
        </p:nvSpPr>
        <p:spPr>
          <a:xfrm>
            <a:off x="7848600" y="5943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24/25</a:t>
            </a:r>
            <a:endParaRPr lang="en-US" dirty="0"/>
          </a:p>
        </p:txBody>
      </p:sp>
      <p:pic>
        <p:nvPicPr>
          <p:cNvPr id="3" name="Picture 2" descr="img_0017_d7ff.jpg"/>
          <p:cNvPicPr>
            <a:picLocks noChangeAspect="1"/>
          </p:cNvPicPr>
          <p:nvPr/>
        </p:nvPicPr>
        <p:blipFill>
          <a:blip r:embed="rId2" cstate="print"/>
          <a:stretch>
            <a:fillRect/>
          </a:stretch>
        </p:blipFill>
        <p:spPr>
          <a:xfrm>
            <a:off x="228600" y="4648200"/>
            <a:ext cx="1584960" cy="1188720"/>
          </a:xfrm>
          <a:prstGeom prst="rect">
            <a:avLst/>
          </a:prstGeom>
        </p:spPr>
      </p:pic>
      <p:pic>
        <p:nvPicPr>
          <p:cNvPr id="4" name="Picture 3" descr="pizza1.jpg"/>
          <p:cNvPicPr>
            <a:picLocks noChangeAspect="1"/>
          </p:cNvPicPr>
          <p:nvPr/>
        </p:nvPicPr>
        <p:blipFill>
          <a:blip r:embed="rId3" cstate="print"/>
          <a:stretch>
            <a:fillRect/>
          </a:stretch>
        </p:blipFill>
        <p:spPr>
          <a:xfrm>
            <a:off x="304801" y="3581401"/>
            <a:ext cx="1877571" cy="1005840"/>
          </a:xfrm>
          <a:prstGeom prst="rect">
            <a:avLst/>
          </a:prstGeom>
        </p:spPr>
      </p:pic>
      <p:pic>
        <p:nvPicPr>
          <p:cNvPr id="5" name="Picture 4" descr="pizza1.jpg"/>
          <p:cNvPicPr>
            <a:picLocks noChangeAspect="1"/>
          </p:cNvPicPr>
          <p:nvPr/>
        </p:nvPicPr>
        <p:blipFill>
          <a:blip r:embed="rId4" cstate="print"/>
          <a:stretch>
            <a:fillRect/>
          </a:stretch>
        </p:blipFill>
        <p:spPr>
          <a:xfrm>
            <a:off x="381000" y="2286001"/>
            <a:ext cx="1795850" cy="1188720"/>
          </a:xfrm>
          <a:prstGeom prst="rect">
            <a:avLst/>
          </a:prstGeom>
        </p:spPr>
      </p:pic>
      <p:pic>
        <p:nvPicPr>
          <p:cNvPr id="6" name="Picture 5" descr="pizza1.jpg"/>
          <p:cNvPicPr>
            <a:picLocks noChangeAspect="1"/>
          </p:cNvPicPr>
          <p:nvPr/>
        </p:nvPicPr>
        <p:blipFill>
          <a:blip r:embed="rId5" cstate="print"/>
          <a:stretch>
            <a:fillRect/>
          </a:stretch>
        </p:blipFill>
        <p:spPr>
          <a:xfrm>
            <a:off x="0" y="838200"/>
            <a:ext cx="1157288" cy="1463040"/>
          </a:xfrm>
          <a:prstGeom prst="rect">
            <a:avLst/>
          </a:prstGeom>
        </p:spPr>
      </p:pic>
      <p:pic>
        <p:nvPicPr>
          <p:cNvPr id="7" name="Picture 6" descr="pizza1.jpg"/>
          <p:cNvPicPr>
            <a:picLocks noChangeAspect="1"/>
          </p:cNvPicPr>
          <p:nvPr/>
        </p:nvPicPr>
        <p:blipFill>
          <a:blip r:embed="rId6" cstate="print"/>
          <a:stretch>
            <a:fillRect/>
          </a:stretch>
        </p:blipFill>
        <p:spPr>
          <a:xfrm>
            <a:off x="1447800" y="914400"/>
            <a:ext cx="1084957" cy="1371600"/>
          </a:xfrm>
          <a:prstGeom prst="rect">
            <a:avLst/>
          </a:prstGeom>
        </p:spPr>
      </p:pic>
      <p:pic>
        <p:nvPicPr>
          <p:cNvPr id="8" name="Picture 7" descr="pizza1.jpg"/>
          <p:cNvPicPr>
            <a:picLocks noChangeAspect="1"/>
          </p:cNvPicPr>
          <p:nvPr/>
        </p:nvPicPr>
        <p:blipFill>
          <a:blip r:embed="rId7"/>
          <a:stretch>
            <a:fillRect/>
          </a:stretch>
        </p:blipFill>
        <p:spPr>
          <a:xfrm>
            <a:off x="-1" y="0"/>
            <a:ext cx="0" cy="0"/>
          </a:xfrm>
          <a:prstGeom prst="rect">
            <a:avLst/>
          </a:prstGeom>
        </p:spPr>
      </p:pic>
      <p:pic>
        <p:nvPicPr>
          <p:cNvPr id="9" name="Picture 8" descr="pizza1.jpg"/>
          <p:cNvPicPr>
            <a:picLocks noChangeAspect="1"/>
          </p:cNvPicPr>
          <p:nvPr/>
        </p:nvPicPr>
        <p:blipFill>
          <a:blip r:embed="rId8" cstate="print"/>
          <a:stretch>
            <a:fillRect/>
          </a:stretch>
        </p:blipFill>
        <p:spPr>
          <a:xfrm>
            <a:off x="4953000" y="2362200"/>
            <a:ext cx="1447800" cy="1830305"/>
          </a:xfrm>
          <a:prstGeom prst="rect">
            <a:avLst/>
          </a:prstGeom>
        </p:spPr>
      </p:pic>
      <p:pic>
        <p:nvPicPr>
          <p:cNvPr id="10" name="Picture 9" descr="pizza1.jpg"/>
          <p:cNvPicPr>
            <a:picLocks noChangeAspect="1"/>
          </p:cNvPicPr>
          <p:nvPr/>
        </p:nvPicPr>
        <p:blipFill>
          <a:blip r:embed="rId9" cstate="print"/>
          <a:stretch>
            <a:fillRect/>
          </a:stretch>
        </p:blipFill>
        <p:spPr>
          <a:xfrm>
            <a:off x="5257800" y="5334000"/>
            <a:ext cx="1205508" cy="1524000"/>
          </a:xfrm>
          <a:prstGeom prst="rect">
            <a:avLst/>
          </a:prstGeom>
        </p:spPr>
      </p:pic>
      <p:pic>
        <p:nvPicPr>
          <p:cNvPr id="11" name="Picture 10" descr="pizza1.jpg"/>
          <p:cNvPicPr>
            <a:picLocks noChangeAspect="1"/>
          </p:cNvPicPr>
          <p:nvPr/>
        </p:nvPicPr>
        <p:blipFill>
          <a:blip r:embed="rId10" cstate="print"/>
          <a:stretch>
            <a:fillRect/>
          </a:stretch>
        </p:blipFill>
        <p:spPr>
          <a:xfrm>
            <a:off x="3352800" y="1371600"/>
            <a:ext cx="1919585" cy="609599"/>
          </a:xfrm>
          <a:prstGeom prst="rect">
            <a:avLst/>
          </a:prstGeom>
        </p:spPr>
      </p:pic>
      <p:pic>
        <p:nvPicPr>
          <p:cNvPr id="12" name="Picture 11" descr="pizza1.jpg"/>
          <p:cNvPicPr>
            <a:picLocks noChangeAspect="1"/>
          </p:cNvPicPr>
          <p:nvPr/>
        </p:nvPicPr>
        <p:blipFill>
          <a:blip r:embed="rId11" cstate="print"/>
          <a:stretch>
            <a:fillRect/>
          </a:stretch>
        </p:blipFill>
        <p:spPr>
          <a:xfrm>
            <a:off x="3810000" y="1973862"/>
            <a:ext cx="1143000" cy="1444978"/>
          </a:xfrm>
          <a:prstGeom prst="rect">
            <a:avLst/>
          </a:prstGeom>
        </p:spPr>
      </p:pic>
      <p:pic>
        <p:nvPicPr>
          <p:cNvPr id="13" name="Picture 12" descr="pizza1.jpg"/>
          <p:cNvPicPr>
            <a:picLocks noChangeAspect="1"/>
          </p:cNvPicPr>
          <p:nvPr/>
        </p:nvPicPr>
        <p:blipFill>
          <a:blip r:embed="rId12" cstate="print"/>
          <a:stretch>
            <a:fillRect/>
          </a:stretch>
        </p:blipFill>
        <p:spPr>
          <a:xfrm>
            <a:off x="3810000" y="3276600"/>
            <a:ext cx="1066800" cy="1348646"/>
          </a:xfrm>
          <a:prstGeom prst="rect">
            <a:avLst/>
          </a:prstGeom>
        </p:spPr>
      </p:pic>
      <p:pic>
        <p:nvPicPr>
          <p:cNvPr id="14" name="Picture 13" descr="pizza1.jpg"/>
          <p:cNvPicPr>
            <a:picLocks noChangeAspect="1"/>
          </p:cNvPicPr>
          <p:nvPr/>
        </p:nvPicPr>
        <p:blipFill>
          <a:blip r:embed="rId13" cstate="print"/>
          <a:stretch>
            <a:fillRect/>
          </a:stretch>
        </p:blipFill>
        <p:spPr>
          <a:xfrm>
            <a:off x="3352800" y="4572000"/>
            <a:ext cx="1808262" cy="2286000"/>
          </a:xfrm>
          <a:prstGeom prst="rect">
            <a:avLst/>
          </a:prstGeom>
        </p:spPr>
      </p:pic>
      <p:pic>
        <p:nvPicPr>
          <p:cNvPr id="15" name="Picture 14" descr="pizza1.jpg"/>
          <p:cNvPicPr>
            <a:picLocks noChangeAspect="1"/>
          </p:cNvPicPr>
          <p:nvPr/>
        </p:nvPicPr>
        <p:blipFill>
          <a:blip r:embed="rId14" cstate="print"/>
          <a:stretch>
            <a:fillRect/>
          </a:stretch>
        </p:blipFill>
        <p:spPr>
          <a:xfrm>
            <a:off x="457200" y="5791200"/>
            <a:ext cx="1066800" cy="1066800"/>
          </a:xfrm>
          <a:prstGeom prst="rect">
            <a:avLst/>
          </a:prstGeom>
        </p:spPr>
      </p:pic>
      <p:pic>
        <p:nvPicPr>
          <p:cNvPr id="16" name="Picture 15" descr="pizza1.jpg"/>
          <p:cNvPicPr>
            <a:picLocks noChangeAspect="1"/>
          </p:cNvPicPr>
          <p:nvPr/>
        </p:nvPicPr>
        <p:blipFill>
          <a:blip r:embed="rId15" cstate="print"/>
          <a:stretch>
            <a:fillRect/>
          </a:stretch>
        </p:blipFill>
        <p:spPr>
          <a:xfrm>
            <a:off x="2438400" y="1371600"/>
            <a:ext cx="1265783" cy="1600200"/>
          </a:xfrm>
          <a:prstGeom prst="rect">
            <a:avLst/>
          </a:prstGeom>
        </p:spPr>
      </p:pic>
      <p:pic>
        <p:nvPicPr>
          <p:cNvPr id="17" name="Picture 16" descr="pizza1.jpg"/>
          <p:cNvPicPr>
            <a:picLocks noChangeAspect="1"/>
          </p:cNvPicPr>
          <p:nvPr/>
        </p:nvPicPr>
        <p:blipFill>
          <a:blip r:embed="rId16" cstate="print"/>
          <a:stretch>
            <a:fillRect/>
          </a:stretch>
        </p:blipFill>
        <p:spPr>
          <a:xfrm>
            <a:off x="2133600" y="3124200"/>
            <a:ext cx="1627435" cy="2057400"/>
          </a:xfrm>
          <a:prstGeom prst="rect">
            <a:avLst/>
          </a:prstGeom>
        </p:spPr>
      </p:pic>
      <p:pic>
        <p:nvPicPr>
          <p:cNvPr id="18" name="Picture 17" descr="pizza1.jpg"/>
          <p:cNvPicPr>
            <a:picLocks noChangeAspect="1"/>
          </p:cNvPicPr>
          <p:nvPr/>
        </p:nvPicPr>
        <p:blipFill>
          <a:blip r:embed="rId17" cstate="print"/>
          <a:stretch>
            <a:fillRect/>
          </a:stretch>
        </p:blipFill>
        <p:spPr>
          <a:xfrm>
            <a:off x="1981200" y="5105400"/>
            <a:ext cx="1386334" cy="1752600"/>
          </a:xfrm>
          <a:prstGeom prst="rect">
            <a:avLst/>
          </a:prstGeom>
        </p:spPr>
      </p:pic>
      <p:pic>
        <p:nvPicPr>
          <p:cNvPr id="19" name="Picture 18" descr="pizza1.jpg"/>
          <p:cNvPicPr>
            <a:picLocks noChangeAspect="1"/>
          </p:cNvPicPr>
          <p:nvPr/>
        </p:nvPicPr>
        <p:blipFill>
          <a:blip r:embed="rId18" cstate="print"/>
          <a:stretch>
            <a:fillRect/>
          </a:stretch>
        </p:blipFill>
        <p:spPr>
          <a:xfrm>
            <a:off x="0" y="0"/>
            <a:ext cx="1371600" cy="987552"/>
          </a:xfrm>
          <a:prstGeom prst="rect">
            <a:avLst/>
          </a:prstGeom>
        </p:spPr>
      </p:pic>
      <p:pic>
        <p:nvPicPr>
          <p:cNvPr id="20" name="Picture 19" descr="pizza1.jpg"/>
          <p:cNvPicPr>
            <a:picLocks noChangeAspect="1"/>
          </p:cNvPicPr>
          <p:nvPr/>
        </p:nvPicPr>
        <p:blipFill>
          <a:blip r:embed="rId19" cstate="print"/>
          <a:stretch>
            <a:fillRect/>
          </a:stretch>
        </p:blipFill>
        <p:spPr>
          <a:xfrm>
            <a:off x="5257800" y="4038600"/>
            <a:ext cx="1035993" cy="1309700"/>
          </a:xfrm>
          <a:prstGeom prst="rect">
            <a:avLst/>
          </a:prstGeom>
        </p:spPr>
      </p:pic>
      <p:pic>
        <p:nvPicPr>
          <p:cNvPr id="21" name="Picture 20" descr="pizza1.jpg"/>
          <p:cNvPicPr>
            <a:picLocks noChangeAspect="1"/>
          </p:cNvPicPr>
          <p:nvPr/>
        </p:nvPicPr>
        <p:blipFill>
          <a:blip r:embed="rId16" cstate="print"/>
          <a:stretch>
            <a:fillRect/>
          </a:stretch>
        </p:blipFill>
        <p:spPr>
          <a:xfrm>
            <a:off x="5410200" y="228600"/>
            <a:ext cx="1627435" cy="2057400"/>
          </a:xfrm>
          <a:prstGeom prst="rect">
            <a:avLst/>
          </a:prstGeom>
        </p:spPr>
      </p:pic>
      <p:pic>
        <p:nvPicPr>
          <p:cNvPr id="22" name="Picture 21" descr="pizza1.jpg"/>
          <p:cNvPicPr>
            <a:picLocks noChangeAspect="1"/>
          </p:cNvPicPr>
          <p:nvPr/>
        </p:nvPicPr>
        <p:blipFill>
          <a:blip r:embed="rId20" cstate="print"/>
          <a:stretch>
            <a:fillRect/>
          </a:stretch>
        </p:blipFill>
        <p:spPr>
          <a:xfrm>
            <a:off x="6553200" y="5162973"/>
            <a:ext cx="1340793" cy="1695027"/>
          </a:xfrm>
          <a:prstGeom prst="rect">
            <a:avLst/>
          </a:prstGeom>
        </p:spPr>
      </p:pic>
      <p:pic>
        <p:nvPicPr>
          <p:cNvPr id="23" name="Picture 22" descr="pizza1.jpg"/>
          <p:cNvPicPr>
            <a:picLocks noChangeAspect="1"/>
          </p:cNvPicPr>
          <p:nvPr/>
        </p:nvPicPr>
        <p:blipFill>
          <a:blip r:embed="rId21" cstate="print"/>
          <a:stretch>
            <a:fillRect/>
          </a:stretch>
        </p:blipFill>
        <p:spPr>
          <a:xfrm>
            <a:off x="6781800" y="3733800"/>
            <a:ext cx="1112193" cy="1406032"/>
          </a:xfrm>
          <a:prstGeom prst="rect">
            <a:avLst/>
          </a:prstGeom>
        </p:spPr>
      </p:pic>
      <p:pic>
        <p:nvPicPr>
          <p:cNvPr id="24" name="Picture 23" descr="pizza1.jpg"/>
          <p:cNvPicPr>
            <a:picLocks noChangeAspect="1"/>
          </p:cNvPicPr>
          <p:nvPr/>
        </p:nvPicPr>
        <p:blipFill>
          <a:blip r:embed="rId22" cstate="print"/>
          <a:stretch>
            <a:fillRect/>
          </a:stretch>
        </p:blipFill>
        <p:spPr>
          <a:xfrm>
            <a:off x="2667000" y="0"/>
            <a:ext cx="980330" cy="1239331"/>
          </a:xfrm>
          <a:prstGeom prst="rect">
            <a:avLst/>
          </a:prstGeom>
        </p:spPr>
      </p:pic>
      <p:pic>
        <p:nvPicPr>
          <p:cNvPr id="25" name="Picture 24" descr="pizza1.jpg"/>
          <p:cNvPicPr>
            <a:picLocks noChangeAspect="1"/>
          </p:cNvPicPr>
          <p:nvPr/>
        </p:nvPicPr>
        <p:blipFill>
          <a:blip r:embed="rId23" cstate="print"/>
          <a:stretch>
            <a:fillRect/>
          </a:stretch>
        </p:blipFill>
        <p:spPr>
          <a:xfrm>
            <a:off x="7924800" y="4412451"/>
            <a:ext cx="914400" cy="1155982"/>
          </a:xfrm>
          <a:prstGeom prst="rect">
            <a:avLst/>
          </a:prstGeom>
        </p:spPr>
      </p:pic>
      <p:pic>
        <p:nvPicPr>
          <p:cNvPr id="26" name="Picture 25" descr="pizza1.jpg"/>
          <p:cNvPicPr>
            <a:picLocks noChangeAspect="1"/>
          </p:cNvPicPr>
          <p:nvPr/>
        </p:nvPicPr>
        <p:blipFill>
          <a:blip r:embed="rId24" cstate="print"/>
          <a:stretch>
            <a:fillRect/>
          </a:stretch>
        </p:blipFill>
        <p:spPr>
          <a:xfrm>
            <a:off x="6705601" y="2295973"/>
            <a:ext cx="990600" cy="1252314"/>
          </a:xfrm>
          <a:prstGeom prst="rect">
            <a:avLst/>
          </a:prstGeom>
        </p:spPr>
      </p:pic>
      <p:pic>
        <p:nvPicPr>
          <p:cNvPr id="27" name="Picture 26" descr="pizza1.jpg"/>
          <p:cNvPicPr>
            <a:picLocks noChangeAspect="1"/>
          </p:cNvPicPr>
          <p:nvPr/>
        </p:nvPicPr>
        <p:blipFill>
          <a:blip r:embed="rId25" cstate="print"/>
          <a:stretch>
            <a:fillRect/>
          </a:stretch>
        </p:blipFill>
        <p:spPr>
          <a:xfrm>
            <a:off x="7239000" y="304800"/>
            <a:ext cx="1567160" cy="1981200"/>
          </a:xfrm>
          <a:prstGeom prst="rect">
            <a:avLst/>
          </a:prstGeom>
        </p:spPr>
      </p:pic>
      <p:pic>
        <p:nvPicPr>
          <p:cNvPr id="28" name="Picture 27" descr="pizza1.jpg"/>
          <p:cNvPicPr>
            <a:picLocks noChangeAspect="1"/>
          </p:cNvPicPr>
          <p:nvPr/>
        </p:nvPicPr>
        <p:blipFill>
          <a:blip r:embed="rId26" cstate="print"/>
          <a:stretch>
            <a:fillRect/>
          </a:stretch>
        </p:blipFill>
        <p:spPr>
          <a:xfrm>
            <a:off x="7848600" y="5539646"/>
            <a:ext cx="1042839" cy="131835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3/4</a:t>
            </a:r>
            <a:endParaRPr lang="en-US" dirty="0"/>
          </a:p>
        </p:txBody>
      </p:sp>
      <p:pic>
        <p:nvPicPr>
          <p:cNvPr id="3" name="Picture 2" descr="co.jpg"/>
          <p:cNvPicPr>
            <a:picLocks noChangeAspect="1"/>
          </p:cNvPicPr>
          <p:nvPr/>
        </p:nvPicPr>
        <p:blipFill>
          <a:blip r:embed="rId2"/>
          <a:stretch>
            <a:fillRect/>
          </a:stretch>
        </p:blipFill>
        <p:spPr>
          <a:xfrm rot="6426321">
            <a:off x="87243" y="823204"/>
            <a:ext cx="4086225" cy="3200400"/>
          </a:xfrm>
          <a:prstGeom prst="rect">
            <a:avLst/>
          </a:prstGeom>
        </p:spPr>
      </p:pic>
      <p:pic>
        <p:nvPicPr>
          <p:cNvPr id="4" name="Picture 3" descr="colutosuslbsisk.jpg"/>
          <p:cNvPicPr>
            <a:picLocks noChangeAspect="1"/>
          </p:cNvPicPr>
          <p:nvPr/>
        </p:nvPicPr>
        <p:blipFill>
          <a:blip r:embed="rId3"/>
          <a:stretch>
            <a:fillRect/>
          </a:stretch>
        </p:blipFill>
        <p:spPr>
          <a:xfrm>
            <a:off x="5002957" y="228600"/>
            <a:ext cx="4141043" cy="3276600"/>
          </a:xfrm>
          <a:prstGeom prst="rect">
            <a:avLst/>
          </a:prstGeom>
        </p:spPr>
      </p:pic>
      <p:pic>
        <p:nvPicPr>
          <p:cNvPr id="5" name="Picture 4" descr="colutosuslbsisk.jpg"/>
          <p:cNvPicPr>
            <a:picLocks noChangeAspect="1"/>
          </p:cNvPicPr>
          <p:nvPr/>
        </p:nvPicPr>
        <p:blipFill>
          <a:blip r:embed="rId3"/>
          <a:stretch>
            <a:fillRect/>
          </a:stretch>
        </p:blipFill>
        <p:spPr>
          <a:xfrm>
            <a:off x="5002957" y="3581400"/>
            <a:ext cx="4141043" cy="3276600"/>
          </a:xfrm>
          <a:prstGeom prst="rect">
            <a:avLst/>
          </a:prstGeom>
        </p:spPr>
      </p:pic>
      <p:pic>
        <p:nvPicPr>
          <p:cNvPr id="6" name="Picture 5" descr="colutosuslbsisk.jpg"/>
          <p:cNvPicPr>
            <a:picLocks noChangeAspect="1"/>
          </p:cNvPicPr>
          <p:nvPr/>
        </p:nvPicPr>
        <p:blipFill>
          <a:blip r:embed="rId3"/>
          <a:stretch>
            <a:fillRect/>
          </a:stretch>
        </p:blipFill>
        <p:spPr>
          <a:xfrm>
            <a:off x="228600" y="4325684"/>
            <a:ext cx="3200400" cy="253231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2/5</a:t>
            </a:r>
            <a:endParaRPr lang="en-US" dirty="0"/>
          </a:p>
        </p:txBody>
      </p:sp>
      <p:pic>
        <p:nvPicPr>
          <p:cNvPr id="3" name="Picture 2" descr="Spider-Man3_.jpg"/>
          <p:cNvPicPr>
            <a:picLocks noChangeAspect="1"/>
          </p:cNvPicPr>
          <p:nvPr/>
        </p:nvPicPr>
        <p:blipFill>
          <a:blip r:embed="rId2"/>
          <a:stretch>
            <a:fillRect/>
          </a:stretch>
        </p:blipFill>
        <p:spPr>
          <a:xfrm>
            <a:off x="0" y="0"/>
            <a:ext cx="3505200" cy="2628900"/>
          </a:xfrm>
          <a:prstGeom prst="rect">
            <a:avLst/>
          </a:prstGeom>
        </p:spPr>
      </p:pic>
      <p:pic>
        <p:nvPicPr>
          <p:cNvPr id="4" name="Picture 3" descr="Spider-Man3_.jpg"/>
          <p:cNvPicPr>
            <a:picLocks noChangeAspect="1"/>
          </p:cNvPicPr>
          <p:nvPr/>
        </p:nvPicPr>
        <p:blipFill>
          <a:blip r:embed="rId2"/>
          <a:stretch>
            <a:fillRect/>
          </a:stretch>
        </p:blipFill>
        <p:spPr>
          <a:xfrm>
            <a:off x="5486400" y="152400"/>
            <a:ext cx="3352800" cy="2514600"/>
          </a:xfrm>
          <a:prstGeom prst="rect">
            <a:avLst/>
          </a:prstGeom>
        </p:spPr>
      </p:pic>
      <p:pic>
        <p:nvPicPr>
          <p:cNvPr id="5" name="Picture 4" descr="Spider-Man3_.jpg"/>
          <p:cNvPicPr>
            <a:picLocks noChangeAspect="1"/>
          </p:cNvPicPr>
          <p:nvPr/>
        </p:nvPicPr>
        <p:blipFill>
          <a:blip r:embed="rId2"/>
          <a:stretch>
            <a:fillRect/>
          </a:stretch>
        </p:blipFill>
        <p:spPr>
          <a:xfrm>
            <a:off x="0" y="2743200"/>
            <a:ext cx="3733800" cy="2800350"/>
          </a:xfrm>
          <a:prstGeom prst="rect">
            <a:avLst/>
          </a:prstGeom>
        </p:spPr>
      </p:pic>
      <p:pic>
        <p:nvPicPr>
          <p:cNvPr id="6" name="Picture 5" descr="original.jpg"/>
          <p:cNvPicPr>
            <a:picLocks noChangeAspect="1"/>
          </p:cNvPicPr>
          <p:nvPr/>
        </p:nvPicPr>
        <p:blipFill>
          <a:blip r:embed="rId3" cstate="print"/>
          <a:stretch>
            <a:fillRect/>
          </a:stretch>
        </p:blipFill>
        <p:spPr>
          <a:xfrm>
            <a:off x="5975261" y="3048000"/>
            <a:ext cx="3168739" cy="3124200"/>
          </a:xfrm>
          <a:prstGeom prst="rect">
            <a:avLst/>
          </a:prstGeom>
        </p:spPr>
      </p:pic>
      <p:pic>
        <p:nvPicPr>
          <p:cNvPr id="7" name="Picture 6" descr="original.jpg"/>
          <p:cNvPicPr>
            <a:picLocks noChangeAspect="1"/>
          </p:cNvPicPr>
          <p:nvPr/>
        </p:nvPicPr>
        <p:blipFill>
          <a:blip r:embed="rId4" cstate="print"/>
          <a:stretch>
            <a:fillRect/>
          </a:stretch>
        </p:blipFill>
        <p:spPr>
          <a:xfrm>
            <a:off x="3810000" y="2819400"/>
            <a:ext cx="2209800" cy="217874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685800" y="1143000"/>
            <a:ext cx="1676400" cy="1295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24/25</a:t>
            </a:r>
            <a:endParaRPr lang="en-US" dirty="0"/>
          </a:p>
        </p:txBody>
      </p:sp>
      <p:sp>
        <p:nvSpPr>
          <p:cNvPr id="4" name="Rounded Rectangle 3"/>
          <p:cNvSpPr/>
          <p:nvPr/>
        </p:nvSpPr>
        <p:spPr>
          <a:xfrm>
            <a:off x="838200" y="4572000"/>
            <a:ext cx="1676400" cy="13716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2/5</a:t>
            </a:r>
            <a:endParaRPr lang="en-US" dirty="0"/>
          </a:p>
        </p:txBody>
      </p:sp>
      <p:sp>
        <p:nvSpPr>
          <p:cNvPr id="5" name="Rounded Rectangle 4"/>
          <p:cNvSpPr/>
          <p:nvPr/>
        </p:nvSpPr>
        <p:spPr>
          <a:xfrm>
            <a:off x="3581400" y="4876800"/>
            <a:ext cx="2133600"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Four tenths</a:t>
            </a:r>
            <a:endParaRPr lang="en-US" dirty="0"/>
          </a:p>
        </p:txBody>
      </p:sp>
      <p:sp>
        <p:nvSpPr>
          <p:cNvPr id="6" name="Rounded Rectangle 5"/>
          <p:cNvSpPr/>
          <p:nvPr/>
        </p:nvSpPr>
        <p:spPr>
          <a:xfrm>
            <a:off x="6705600" y="4800600"/>
            <a:ext cx="1676400"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7" name="Rounded Rectangle 6"/>
          <p:cNvSpPr/>
          <p:nvPr/>
        </p:nvSpPr>
        <p:spPr>
          <a:xfrm>
            <a:off x="762000" y="2743200"/>
            <a:ext cx="1676400" cy="14478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3/4</a:t>
            </a:r>
            <a:endParaRPr lang="en-US" dirty="0"/>
          </a:p>
        </p:txBody>
      </p:sp>
      <p:sp>
        <p:nvSpPr>
          <p:cNvPr id="8" name="Rounded Rectangle 7"/>
          <p:cNvSpPr/>
          <p:nvPr/>
        </p:nvSpPr>
        <p:spPr>
          <a:xfrm>
            <a:off x="3505200" y="2895600"/>
            <a:ext cx="2209800"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Seventy- five hundredths</a:t>
            </a:r>
            <a:endParaRPr lang="en-US" dirty="0"/>
          </a:p>
        </p:txBody>
      </p:sp>
      <p:sp>
        <p:nvSpPr>
          <p:cNvPr id="9" name="Rounded Rectangle 8"/>
          <p:cNvSpPr/>
          <p:nvPr/>
        </p:nvSpPr>
        <p:spPr>
          <a:xfrm>
            <a:off x="6705600" y="2819400"/>
            <a:ext cx="1676400"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.75</a:t>
            </a:r>
            <a:endParaRPr lang="en-US" dirty="0"/>
          </a:p>
        </p:txBody>
      </p:sp>
      <p:sp>
        <p:nvSpPr>
          <p:cNvPr id="10" name="Rounded Rectangle 9"/>
          <p:cNvSpPr/>
          <p:nvPr/>
        </p:nvSpPr>
        <p:spPr>
          <a:xfrm>
            <a:off x="3429000" y="1295400"/>
            <a:ext cx="2057400"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Ninety- </a:t>
            </a:r>
            <a:r>
              <a:rPr lang="en-US" dirty="0" smtClean="0"/>
              <a:t>two hundredths</a:t>
            </a:r>
            <a:endParaRPr lang="en-US" dirty="0"/>
          </a:p>
        </p:txBody>
      </p:sp>
      <p:sp>
        <p:nvSpPr>
          <p:cNvPr id="11" name="Rounded Rectangle 10"/>
          <p:cNvSpPr/>
          <p:nvPr/>
        </p:nvSpPr>
        <p:spPr>
          <a:xfrm>
            <a:off x="6705600" y="1295400"/>
            <a:ext cx="1676400"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.92</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1</a:t>
            </a:r>
            <a:endParaRPr lang="en-US" dirty="0"/>
          </a:p>
        </p:txBody>
      </p:sp>
      <p:sp>
        <p:nvSpPr>
          <p:cNvPr id="3" name="Content Placeholder 2"/>
          <p:cNvSpPr>
            <a:spLocks noGrp="1"/>
          </p:cNvSpPr>
          <p:nvPr>
            <p:ph idx="1"/>
          </p:nvPr>
        </p:nvSpPr>
        <p:spPr>
          <a:xfrm>
            <a:off x="0" y="1066800"/>
            <a:ext cx="8686800" cy="6019800"/>
          </a:xfrm>
        </p:spPr>
        <p:txBody>
          <a:bodyPr/>
          <a:lstStyle/>
          <a:p>
            <a:r>
              <a:rPr lang="en-US" dirty="0" smtClean="0"/>
              <a:t>     Once upon a time, there was three fractions. They wanted to ride a roller coaster. They couldn’t order themselves from least to greatest and they didn’t know how to warp themselves into decimals. Then they set off to the legendary teachers of science, reading, and math. The first teacher they met was the science teacher. The science teacher had told them about space and time travel, but not how to order themselves from least to greatest and how to warp into decimals.</a:t>
            </a:r>
          </a:p>
          <a:p>
            <a:pPr>
              <a:buNone/>
            </a:pPr>
            <a:endParaRPr lang="en-US" dirty="0" smtClean="0"/>
          </a:p>
        </p:txBody>
      </p:sp>
      <p:sp>
        <p:nvSpPr>
          <p:cNvPr id="4" name="TextBox 3"/>
          <p:cNvSpPr txBox="1"/>
          <p:nvPr/>
        </p:nvSpPr>
        <p:spPr>
          <a:xfrm>
            <a:off x="7543800" y="5334000"/>
            <a:ext cx="45719" cy="369332"/>
          </a:xfrm>
          <a:prstGeom prst="rect">
            <a:avLst/>
          </a:prstGeom>
          <a:noFill/>
        </p:spPr>
        <p:txBody>
          <a:bodyPr wrap="square" rtlCol="0">
            <a:spAutoFit/>
          </a:bodyPr>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2</a:t>
            </a:r>
            <a:endParaRPr lang="en-US" dirty="0"/>
          </a:p>
        </p:txBody>
      </p:sp>
      <p:sp>
        <p:nvSpPr>
          <p:cNvPr id="3" name="Content Placeholder 2"/>
          <p:cNvSpPr>
            <a:spLocks noGrp="1"/>
          </p:cNvSpPr>
          <p:nvPr>
            <p:ph idx="1"/>
          </p:nvPr>
        </p:nvSpPr>
        <p:spPr/>
        <p:txBody>
          <a:bodyPr/>
          <a:lstStyle/>
          <a:p>
            <a:pPr>
              <a:buNone/>
            </a:pPr>
            <a:r>
              <a:rPr lang="en-US" dirty="0" smtClean="0"/>
              <a:t>Then, they had to go through the worst weather to reach the reading teacher. Finally, they reached the reading teacher. The reading teacher taught them how to read themselves correctly, but didn’t tell how to order themselves from least to greatest and how to warp themselves into decimals.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3</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Then they went to the math teacher. The math teacher told them how to order themselves from least to greatest. The order was 2/5,  ¾, 24/25. Then, they learned how to warp into decimals. First, 2/5 had to become an equilvent fraction which is 4/10. So, the decimal form was .4. Next, ¾ had to become an equilvent fraction which is 75/100. So, the decimal form is .75. Last, 24/25 had to become an equilvent fraction which is 96/100. So, the decimal form is  .96.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lstStyle/>
          <a:p>
            <a:pPr>
              <a:buNone/>
            </a:pPr>
            <a:r>
              <a:rPr lang="en-US" dirty="0" smtClean="0"/>
              <a:t>When, they went to the roller coaster, the operator said, “ Did you learn how to order yourselves from least to greatest and how to warp yourselves into fractions.” They replied,” Yes , we did.” Then they explained how they did it</a:t>
            </a:r>
            <a:r>
              <a:rPr lang="en-US" dirty="0" smtClean="0"/>
              <a:t>. The operator told them that they can go on the roller coaster. They were happy.</a:t>
            </a:r>
          </a:p>
          <a:p>
            <a:pPr>
              <a:buNone/>
            </a:pPr>
            <a:endParaRPr lang="en-US" dirty="0" smtClean="0"/>
          </a:p>
          <a:p>
            <a:pPr>
              <a:buNone/>
            </a:pPr>
            <a:r>
              <a:rPr lang="en-US" dirty="0" smtClean="0"/>
              <a:t>					</a:t>
            </a:r>
            <a:r>
              <a:rPr lang="en-US" sz="6000" dirty="0" smtClean="0"/>
              <a:t>THE END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102</TotalTime>
  <Words>358</Words>
  <Application>Microsoft Office PowerPoint</Application>
  <PresentationFormat>On-screen Show (4:3)</PresentationFormat>
  <Paragraphs>25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Fractions Adventures</vt:lpstr>
      <vt:lpstr>24/25</vt:lpstr>
      <vt:lpstr>3/4</vt:lpstr>
      <vt:lpstr>2/5</vt:lpstr>
      <vt:lpstr>Slide 5</vt:lpstr>
      <vt:lpstr>Part 1</vt:lpstr>
      <vt:lpstr>Part 2</vt:lpstr>
      <vt:lpstr>Part 3</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Fractions Adventures</dc:title>
  <dc:creator>cl20longt</dc:creator>
  <cp:lastModifiedBy>cl20Longt</cp:lastModifiedBy>
  <cp:revision>12</cp:revision>
  <dcterms:created xsi:type="dcterms:W3CDTF">2012-05-04T18:00:14Z</dcterms:created>
  <dcterms:modified xsi:type="dcterms:W3CDTF">2012-05-25T18:22:57Z</dcterms:modified>
</cp:coreProperties>
</file>